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8" r:id="rId2"/>
    <p:sldId id="282" r:id="rId3"/>
    <p:sldId id="270" r:id="rId4"/>
    <p:sldId id="271" r:id="rId5"/>
    <p:sldId id="283" r:id="rId6"/>
    <p:sldId id="284" r:id="rId7"/>
    <p:sldId id="285" r:id="rId8"/>
    <p:sldId id="286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4986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C643-2438-4204-9C2E-C7DB76199D3C}" type="datetimeFigureOut">
              <a:rPr lang="ar-SA" smtClean="0"/>
              <a:pPr/>
              <a:t>13/04/1441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AA2B-B086-408E-8E00-58CBA49C9E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C643-2438-4204-9C2E-C7DB76199D3C}" type="datetimeFigureOut">
              <a:rPr lang="ar-SA" smtClean="0"/>
              <a:pPr/>
              <a:t>13/04/1441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AA2B-B086-408E-8E00-58CBA49C9E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C643-2438-4204-9C2E-C7DB76199D3C}" type="datetimeFigureOut">
              <a:rPr lang="ar-SA" smtClean="0"/>
              <a:pPr/>
              <a:t>13/04/1441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AA2B-B086-408E-8E00-58CBA49C9E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C643-2438-4204-9C2E-C7DB76199D3C}" type="datetimeFigureOut">
              <a:rPr lang="ar-SA" smtClean="0"/>
              <a:pPr/>
              <a:t>13/04/1441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AA2B-B086-408E-8E00-58CBA49C9E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C643-2438-4204-9C2E-C7DB76199D3C}" type="datetimeFigureOut">
              <a:rPr lang="ar-SA" smtClean="0"/>
              <a:pPr/>
              <a:t>13/04/1441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AA2B-B086-408E-8E00-58CBA49C9E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C643-2438-4204-9C2E-C7DB76199D3C}" type="datetimeFigureOut">
              <a:rPr lang="ar-SA" smtClean="0"/>
              <a:pPr/>
              <a:t>13/04/1441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AA2B-B086-408E-8E00-58CBA49C9E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C643-2438-4204-9C2E-C7DB76199D3C}" type="datetimeFigureOut">
              <a:rPr lang="ar-SA" smtClean="0"/>
              <a:pPr/>
              <a:t>13/04/1441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AA2B-B086-408E-8E00-58CBA49C9E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C643-2438-4204-9C2E-C7DB76199D3C}" type="datetimeFigureOut">
              <a:rPr lang="ar-SA" smtClean="0"/>
              <a:pPr/>
              <a:t>13/04/1441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AA2B-B086-408E-8E00-58CBA49C9E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C643-2438-4204-9C2E-C7DB76199D3C}" type="datetimeFigureOut">
              <a:rPr lang="ar-SA" smtClean="0"/>
              <a:pPr/>
              <a:t>13/04/1441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AA2B-B086-408E-8E00-58CBA49C9E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C643-2438-4204-9C2E-C7DB76199D3C}" type="datetimeFigureOut">
              <a:rPr lang="ar-SA" smtClean="0"/>
              <a:pPr/>
              <a:t>13/04/1441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AA2B-B086-408E-8E00-58CBA49C9E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C643-2438-4204-9C2E-C7DB76199D3C}" type="datetimeFigureOut">
              <a:rPr lang="ar-SA" smtClean="0"/>
              <a:pPr/>
              <a:t>13/04/1441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AA2B-B086-408E-8E00-58CBA49C9E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7C643-2438-4204-9C2E-C7DB76199D3C}" type="datetimeFigureOut">
              <a:rPr lang="ar-SA" smtClean="0"/>
              <a:pPr/>
              <a:t>13/04/1441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BAA2B-B086-408E-8E00-58CBA49C9EC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u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08"/>
            <a:ext cx="9143999" cy="6957392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7679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1464420"/>
      </p:ext>
    </p:extLst>
  </p:cSld>
  <p:clrMapOvr>
    <a:masterClrMapping/>
  </p:clrMapOvr>
  <p:transition spd="slow"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4676857"/>
      </p:ext>
    </p:extLst>
  </p:cSld>
  <p:clrMapOvr>
    <a:masterClrMapping/>
  </p:clrMapOvr>
  <p:transition spd="slow"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1519626"/>
      </p:ext>
    </p:extLst>
  </p:cSld>
  <p:clrMapOvr>
    <a:masterClrMapping/>
  </p:clrMapOvr>
  <p:transition spd="slow"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3012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4792291"/>
      </p:ext>
    </p:extLst>
  </p:cSld>
  <p:clrMapOvr>
    <a:masterClrMapping/>
  </p:clrMapOvr>
  <p:transition spd="slow"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15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9570475"/>
      </p:ext>
    </p:extLst>
  </p:cSld>
  <p:clrMapOvr>
    <a:masterClrMapping/>
  </p:clrMapOvr>
  <p:transition spd="slow"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1535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6401606"/>
      </p:ext>
    </p:extLst>
  </p:cSld>
  <p:clrMapOvr>
    <a:masterClrMapping/>
  </p:clrMapOvr>
  <p:transition spd="slow"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29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2717047"/>
      </p:ext>
    </p:extLst>
  </p:cSld>
  <p:clrMapOvr>
    <a:masterClrMapping/>
  </p:clrMapOvr>
  <p:transition spd="slow"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0169415"/>
      </p:ext>
    </p:extLst>
  </p:cSld>
  <p:clrMapOvr>
    <a:masterClrMapping/>
  </p:clrMapOvr>
  <p:transition spd="slow"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027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4416651"/>
      </p:ext>
    </p:extLst>
  </p:cSld>
  <p:clrMapOvr>
    <a:masterClrMapping/>
  </p:clrMapOvr>
  <p:transition spd="slow"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4844022"/>
      </p:ext>
    </p:extLst>
  </p:cSld>
  <p:clrMapOvr>
    <a:masterClrMapping/>
  </p:clrMapOvr>
  <p:transition spd="slow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" y="-24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963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3809701"/>
      </p:ext>
    </p:extLst>
  </p:cSld>
  <p:clrMapOvr>
    <a:masterClrMapping/>
  </p:clrMapOvr>
  <p:transition spd="slow"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"/>
            <a:ext cx="9144000" cy="4797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0276159"/>
      </p:ext>
    </p:extLst>
  </p:cSld>
  <p:clrMapOvr>
    <a:masterClrMapping/>
  </p:clrMapOvr>
  <p:transition spd="slow"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8582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7604735"/>
      </p:ext>
    </p:extLst>
  </p:cSld>
  <p:clrMapOvr>
    <a:masterClrMapping/>
  </p:clrMapOvr>
  <p:transition spd="slow"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725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4424919"/>
      </p:ext>
    </p:extLst>
  </p:cSld>
  <p:clrMapOvr>
    <a:masterClrMapping/>
  </p:clrMapOvr>
  <p:transition spd="slow">
    <p:strips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3999" cy="6813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2216830"/>
      </p:ext>
    </p:extLst>
  </p:cSld>
  <p:clrMapOvr>
    <a:masterClrMapping/>
  </p:clrMapOvr>
  <p:transition spd="slow">
    <p:strips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8722726"/>
      </p:ext>
    </p:extLst>
  </p:cSld>
  <p:clrMapOvr>
    <a:masterClrMapping/>
  </p:clrMapOvr>
  <p:transition spd="slow">
    <p:strips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96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1249072"/>
      </p:ext>
    </p:extLst>
  </p:cSld>
  <p:clrMapOvr>
    <a:masterClrMapping/>
  </p:clrMapOvr>
  <p:transition spd="slow">
    <p:strips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001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3508794"/>
      </p:ext>
    </p:extLst>
  </p:cSld>
  <p:clrMapOvr>
    <a:masterClrMapping/>
  </p:clrMapOvr>
  <p:transition spd="slow">
    <p:strips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487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9917783"/>
      </p:ext>
    </p:extLst>
  </p:cSld>
  <p:clrMapOvr>
    <a:masterClrMapping/>
  </p:clrMapOvr>
  <p:transition spd="slow">
    <p:strips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772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6524514"/>
      </p:ext>
    </p:extLst>
  </p:cSld>
  <p:clrMapOvr>
    <a:masterClrMapping/>
  </p:clrMapOvr>
  <p:transition spd="slow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3256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390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0614338"/>
      </p:ext>
    </p:extLst>
  </p:cSld>
  <p:clrMapOvr>
    <a:masterClrMapping/>
  </p:clrMapOvr>
  <p:transition spd="slow">
    <p:strips dir="r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2961624"/>
      </p:ext>
    </p:extLst>
  </p:cSld>
  <p:clrMapOvr>
    <a:masterClrMapping/>
  </p:clrMapOvr>
  <p:transition spd="slow">
    <p:strips dir="r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5679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54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4000643"/>
      </p:ext>
    </p:extLst>
  </p:cSld>
  <p:clrMapOvr>
    <a:masterClrMapping/>
  </p:clrMapOvr>
  <p:transition spd="slow">
    <p:strips dir="r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6098616"/>
      </p:ext>
    </p:extLst>
  </p:cSld>
  <p:clrMapOvr>
    <a:masterClrMapping/>
  </p:clrMapOvr>
  <p:transition spd="slow">
    <p:strips dir="r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97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2484143"/>
      </p:ext>
    </p:extLst>
  </p:cSld>
  <p:clrMapOvr>
    <a:masterClrMapping/>
  </p:clrMapOvr>
  <p:transition spd="slow">
    <p:strips dir="r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46531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4827487"/>
      </p:ext>
    </p:extLst>
  </p:cSld>
  <p:clrMapOvr>
    <a:masterClrMapping/>
  </p:clrMapOvr>
  <p:transition spd="slow">
    <p:strips dir="r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675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4056121"/>
      </p:ext>
    </p:extLst>
  </p:cSld>
  <p:clrMapOvr>
    <a:masterClrMapping/>
  </p:clrMapOvr>
  <p:transition spd="slow">
    <p:strips dir="r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2930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3503842"/>
      </p:ext>
    </p:extLst>
  </p:cSld>
  <p:clrMapOvr>
    <a:masterClrMapping/>
  </p:clrMapOvr>
  <p:transition spd="slow">
    <p:strips dir="r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4"/>
            <a:ext cx="9144000" cy="48508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0438030"/>
      </p:ext>
    </p:extLst>
  </p:cSld>
  <p:clrMapOvr>
    <a:masterClrMapping/>
  </p:clrMapOvr>
  <p:transition spd="slow">
    <p:strips dir="r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1869158"/>
      </p:ext>
    </p:extLst>
  </p:cSld>
  <p:clrMapOvr>
    <a:masterClrMapping/>
  </p:clrMapOvr>
  <p:transition spd="slow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2560949"/>
      </p:ext>
    </p:extLst>
  </p:cSld>
  <p:clrMapOvr>
    <a:masterClrMapping/>
  </p:clrMapOvr>
  <p:transition spd="slow">
    <p:strips dir="r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3796232"/>
      </p:ext>
    </p:extLst>
  </p:cSld>
  <p:clrMapOvr>
    <a:masterClrMapping/>
  </p:clrMapOvr>
  <p:transition spd="slow">
    <p:strips dir="r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0557100"/>
      </p:ext>
    </p:extLst>
  </p:cSld>
  <p:clrMapOvr>
    <a:masterClrMapping/>
  </p:clrMapOvr>
  <p:transition spd="slow">
    <p:strips dir="r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1556222"/>
      </p:ext>
    </p:extLst>
  </p:cSld>
  <p:clrMapOvr>
    <a:masterClrMapping/>
  </p:clrMapOvr>
  <p:transition spd="slow">
    <p:strips dir="r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6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9326114"/>
      </p:ext>
    </p:extLst>
  </p:cSld>
  <p:clrMapOvr>
    <a:masterClrMapping/>
  </p:clrMapOvr>
  <p:transition spd="slow">
    <p:strips dir="r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3231169"/>
      </p:ext>
    </p:extLst>
  </p:cSld>
  <p:clrMapOvr>
    <a:masterClrMapping/>
  </p:clrMapOvr>
  <p:transition spd="slow">
    <p:strips dir="r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4277232"/>
      </p:ext>
    </p:extLst>
  </p:cSld>
  <p:clrMapOvr>
    <a:masterClrMapping/>
  </p:clrMapOvr>
  <p:transition spd="slow">
    <p:strips dir="r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62"/>
            <a:ext cx="9144000" cy="6815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33367771"/>
      </p:ext>
    </p:extLst>
  </p:cSld>
  <p:clrMapOvr>
    <a:masterClrMapping/>
  </p:clrMapOvr>
  <p:transition spd="slow">
    <p:strips dir="r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6355054"/>
      </p:ext>
    </p:extLst>
  </p:cSld>
  <p:clrMapOvr>
    <a:masterClrMapping/>
  </p:clrMapOvr>
  <p:transition spd="slow">
    <p:strips dir="r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05"/>
            <a:ext cx="9143999" cy="67255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5705058"/>
      </p:ext>
    </p:extLst>
  </p:cSld>
  <p:clrMapOvr>
    <a:masterClrMapping/>
  </p:clrMapOvr>
  <p:transition spd="slow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14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</a:t>
            </a:r>
            <a:endParaRPr kumimoji="0" lang="ar-IQ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+mj-cs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"/>
            <a:ext cx="9036496" cy="4221088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3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1309942"/>
      </p:ext>
    </p:extLst>
  </p:cSld>
  <p:clrMapOvr>
    <a:masterClrMapping/>
  </p:clrMapOvr>
  <p:transition spd="slow">
    <p:strips dir="r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7826076"/>
      </p:ext>
    </p:extLst>
  </p:cSld>
  <p:clrMapOvr>
    <a:masterClrMapping/>
  </p:clrMapOvr>
  <p:transition spd="slow">
    <p:strips dir="r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68"/>
            <a:ext cx="9143999" cy="68864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206881"/>
      </p:ext>
    </p:extLst>
  </p:cSld>
  <p:clrMapOvr>
    <a:masterClrMapping/>
  </p:clrMapOvr>
  <p:transition spd="slow">
    <p:strips dir="r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74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4917594"/>
      </p:ext>
    </p:extLst>
  </p:cSld>
  <p:clrMapOvr>
    <a:masterClrMapping/>
  </p:clrMapOvr>
  <p:transition spd="slow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53451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0891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5512"/>
            <a:ext cx="9144000" cy="4392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239145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36798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49080"/>
            <a:ext cx="8928992" cy="27089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3550569"/>
      </p:ext>
    </p:extLst>
  </p:cSld>
  <p:clrMapOvr>
    <a:masterClrMapping/>
  </p:clrMapOvr>
  <p:transition spd="slow"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56612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8361165"/>
      </p:ext>
    </p:extLst>
  </p:cSld>
  <p:clrMapOvr>
    <a:masterClrMapping/>
  </p:clrMapOvr>
  <p:transition spd="slow">
    <p:strips dir="ru"/>
  </p:transition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</TotalTime>
  <Words>1</Words>
  <Application>Microsoft Office PowerPoint</Application>
  <PresentationFormat>عرض على الشاشة (3:4)‏</PresentationFormat>
  <Paragraphs>2</Paragraphs>
  <Slides>53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53</vt:i4>
      </vt:variant>
    </vt:vector>
  </HeadingPairs>
  <TitlesOfParts>
    <vt:vector size="54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</vt:vector>
  </TitlesOfParts>
  <Company>By DR.Ahmed Saker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yasser</dc:creator>
  <cp:lastModifiedBy>ALI SAHIUNY</cp:lastModifiedBy>
  <cp:revision>187</cp:revision>
  <dcterms:created xsi:type="dcterms:W3CDTF">2013-04-19T18:48:22Z</dcterms:created>
  <dcterms:modified xsi:type="dcterms:W3CDTF">2019-12-09T21:16:53Z</dcterms:modified>
</cp:coreProperties>
</file>